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670550" cx="10080625"/>
  <p:notesSz cx="7772400" cy="10058400"/>
  <p:embeddedFontLs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RobotoMono-regular.fntdata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font" Target="fonts/RobotoMono-italic.fntdata"/><Relationship Id="rId23" Type="http://schemas.openxmlformats.org/officeDocument/2006/relationships/slide" Target="slides/slide19.xml"/><Relationship Id="rId45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RobotoMon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5c73034ea_2_16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25c73034ea_2_16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1d786a9e7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21d786a9e7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1d786a9e7_0_1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21d786a9e7_0_1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1d786a9e7_0_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21d786a9e7_0_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5c73034ea_2_5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25c73034ea_2_5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c73034ea_2_33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25c73034ea_2_33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5c73034ea_2_6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25c73034ea_2_6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5c73034ea_2_7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25c73034ea_2_7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5c73034ea_2_7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25c73034ea_2_7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5c73034ea_2_8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25c73034ea_2_8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5c73034ea_2_35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125c73034ea_2_35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5c73034ea_2_9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25c73034ea_2_9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5c73034ea_2_9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25c73034ea_2_9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5c73034ea_2_10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25c73034ea_2_10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5c73034ea_2_11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25c73034ea_2_11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5c73034ea_2_11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25c73034ea_2_11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5c73034ea_2_12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25c73034ea_2_12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5c73034ea_2_35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25c73034ea_2_35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5c73034ea_2_34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25c73034ea_2_34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5c73034ea_2_12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25c73034ea_2_12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5c73034ea_2_4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25c73034ea_2_4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5c73034ea_2_13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25c73034ea_2_13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5c73034ea_2_15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25c73034ea_2_15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hyperlink" Target="https://docs.fedoraproject.org/en-US/project/#:~:text=The%20Fedora%20community%20includes%20thousands,Friends%2C%20Features%2C%20and%20First.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docs.fedoraproject.org/en-US/quick-docs/fedora-and-red-hat-enterprise-linux/index.html" TargetMode="External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hyperlink" Target="https://docs.fedoraproject.org/en-US/quick-docs/fedora-and-red-hat-enterprise-linux/index.html" TargetMode="External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s://docs.fedoraproject.org/en-US/quick-docs/fedora-and-red-hat-enterprise-linux/index.html" TargetMode="External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hyperlink" Target="https://docs.fedoraproject.org/en-US/quick-docs/package-management/" TargetMode="External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s://docs.fedoraproject.org/en-US/quick-docs/package-management/" TargetMode="External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hyperlink" Target="https://docs.fedoraproject.org/en-US/quick-docs/package-management/" TargetMode="External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hyperlink" Target="https://docs.fedoraproject.org/en-US/quick-docs/getting-started-with-virtualization/" TargetMode="External"/><Relationship Id="rId9" Type="http://schemas.openxmlformats.org/officeDocument/2006/relationships/image" Target="../media/image26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hyperlink" Target="https://docs.fedoraproject.org/en-US/quick-docs/getting-started-with-virtualization/" TargetMode="External"/><Relationship Id="rId5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hyperlink" Target="https://docs.fedoraproject.org/en-US/modularity/" TargetMode="External"/><Relationship Id="rId5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hyperlink" Target="https://docs.fedoraproject.org/en-US/modularity/" TargetMode="External"/><Relationship Id="rId5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hyperlink" Target="https://docs.fedoraproject.org/en-US/modularity/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hyperlink" Target="https://docs.fedoraproject.org/en-US/modularity/" TargetMode="External"/><Relationship Id="rId5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hyperlink" Target="https://docs.fedoraproject.org/en-US/modularity/" TargetMode="External"/><Relationship Id="rId5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hyperlink" Target="https://docs.fedoraproject.org/en-US/modularity/" TargetMode="External"/><Relationship Id="rId5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hyperlink" Target="https://docs.fedoraproject.org/en-US/modularity/" TargetMode="External"/><Relationship Id="rId5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hyperlink" Target="https://docs.fedoraproject.org/en-US/modularity/" TargetMode="External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docs.fedoraproject.org/en-US/project/#:~:text=The%20Fedora%20community%20includes%20thousands,Friends%2C%20Features%2C%20and%20First.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docs.fedoraproject.org/en-US/project/#:~:text=The%20Fedora%20community%20includes%20thousands,Friends%2C%20Features%2C%20and%20First.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docs.fedoraproject.org/en-US/project/#:~:text=The%20Fedora%20community%20includes%20thousands,Friends%2C%20Features%2C%20and%20First.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s://docs.fedoraproject.org/en-US/project/#:~:text=The%20Fedora%20community%20includes%20thousands,Friends%2C%20Features%2C%20and%20First.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Fedora as a pentesting 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1876320"/>
            <a:ext cx="7315200" cy="205704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sp>
        <p:nvSpPr>
          <p:cNvPr id="66" name="Google Shape;66;p14"/>
          <p:cNvSpPr txBox="1"/>
          <p:nvPr/>
        </p:nvSpPr>
        <p:spPr>
          <a:xfrm>
            <a:off x="4404900" y="4906200"/>
            <a:ext cx="12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Franck Ridel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hlink"/>
                </a:solidFill>
                <a:hlinkClick r:id="rId4"/>
              </a:rPr>
              <a:t>Fedora's mission and foundations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504475" y="761775"/>
            <a:ext cx="90717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913" y="1172575"/>
            <a:ext cx="57150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1610575" y="2410825"/>
            <a:ext cx="26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FREEDOM : Providing FOSS</a:t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5497450" y="3826825"/>
            <a:ext cx="31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FRIENDS : Strong and caring community</a:t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3958950" y="3426625"/>
            <a:ext cx="3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 : Adds latest development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2271975" y="2811025"/>
            <a:ext cx="392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: Fedora  and Red Hat innovate new things and become first providing them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Fedora is sponsored by Red Hat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0865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oto Sans Symbols"/>
              <a:buChar char="●"/>
            </a:pPr>
            <a:r>
              <a:rPr b="0" i="0" lang="en-US" sz="2650" u="none" cap="none" strike="noStrike">
                <a:latin typeface="Times"/>
                <a:ea typeface="Times"/>
                <a:cs typeface="Times"/>
                <a:sym typeface="Times"/>
              </a:rPr>
              <a:t>Fedora has the advantages of an open source community driven Linux distribution, but also benefits of a company’s infrastructure like Red Hat. </a:t>
            </a:r>
            <a:endParaRPr b="0" i="0" sz="26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Fedora is sponsored by Red Hat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0865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oto Sans Symbols"/>
              <a:buChar char="●"/>
            </a:pPr>
            <a:r>
              <a:rPr b="0" i="0" lang="en-US" sz="2650" u="none" cap="none" strike="noStrike">
                <a:latin typeface="Times"/>
                <a:ea typeface="Times"/>
                <a:cs typeface="Times"/>
                <a:sym typeface="Times"/>
              </a:rPr>
              <a:t>Fedora has the advantages of an open source community driven Linux distribution, but also benefits of a company’s infrastructure like Red Hat. </a:t>
            </a:r>
            <a:endParaRPr b="0" i="0" sz="26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0865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oto Sans Symbols"/>
              <a:buChar char="●"/>
            </a:pPr>
            <a:r>
              <a:rPr b="0" i="0" lang="en-US" sz="2650" u="none" cap="none" strike="noStrike">
                <a:latin typeface="Times"/>
                <a:ea typeface="Times"/>
                <a:cs typeface="Times"/>
                <a:sym typeface="Times"/>
              </a:rPr>
              <a:t>Some Red Hat employees work on Fedora Project to provide more innovation and hardened security</a:t>
            </a:r>
            <a:endParaRPr b="0" i="0" sz="26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Fedora is sponsored by Red Hat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5435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oto Sans Symbols"/>
              <a:buChar char="●"/>
            </a:pPr>
            <a:r>
              <a:rPr b="0" i="0" lang="en-US" sz="2650" u="none" cap="none" strike="noStrike">
                <a:latin typeface="Times"/>
                <a:ea typeface="Times"/>
                <a:cs typeface="Times"/>
                <a:sym typeface="Times"/>
              </a:rPr>
              <a:t>Fedora has the advantages of an open source community driven Linux distribution, but also benefits of a company’s infrastructure like Red Hat. </a:t>
            </a:r>
            <a:endParaRPr b="0" i="0" sz="26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5435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oto Sans Symbols"/>
              <a:buChar char="●"/>
            </a:pPr>
            <a:r>
              <a:rPr b="0" i="0" lang="en-US" sz="2650" u="none" cap="none" strike="noStrike">
                <a:latin typeface="Times"/>
                <a:ea typeface="Times"/>
                <a:cs typeface="Times"/>
                <a:sym typeface="Times"/>
              </a:rPr>
              <a:t>Some Red Hat employees work on Fedora Project to provide more innovation and hardened security</a:t>
            </a:r>
            <a:endParaRPr b="0" i="0" sz="26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5435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oto Sans Symbols"/>
              <a:buChar char="●"/>
            </a:pPr>
            <a:r>
              <a:rPr b="0" i="0" lang="en-US" sz="2650" u="none" cap="none" strike="noStrike">
                <a:latin typeface="Times"/>
                <a:ea typeface="Times"/>
                <a:cs typeface="Times"/>
                <a:sym typeface="Times"/>
              </a:rPr>
              <a:t>Fedora can be used in a corporate environment and has the tools to interact with different kind of infrastructure and tools used in companies</a:t>
            </a:r>
            <a:endParaRPr b="0" i="0" sz="26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hlink"/>
                </a:solidFill>
                <a:hlinkClick r:id="rId4"/>
              </a:rPr>
              <a:t>Packages managers are flexible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5435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oto Sans Symbols"/>
              <a:buChar char="●"/>
            </a:pPr>
            <a:r>
              <a:rPr lang="en-US" sz="2650">
                <a:latin typeface="Times"/>
                <a:ea typeface="Times"/>
                <a:cs typeface="Times"/>
                <a:sym typeface="Times"/>
              </a:rPr>
              <a:t>The package manager is DNF</a:t>
            </a:r>
            <a:r>
              <a:rPr lang="en-US" sz="265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(Dandified YUM),</a:t>
            </a:r>
            <a:r>
              <a:rPr lang="en-US" sz="2650">
                <a:latin typeface="Times"/>
                <a:ea typeface="Times"/>
                <a:cs typeface="Times"/>
                <a:sym typeface="Times"/>
              </a:rPr>
              <a:t> that replaces YUM for a better </a:t>
            </a:r>
            <a:r>
              <a:rPr lang="en-US" sz="265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management of </a:t>
            </a:r>
            <a:r>
              <a:rPr lang="en-US" sz="2650">
                <a:latin typeface="Times"/>
                <a:ea typeface="Times"/>
                <a:cs typeface="Times"/>
                <a:sym typeface="Times"/>
              </a:rPr>
              <a:t>dependencies</a:t>
            </a:r>
            <a:endParaRPr sz="2650">
              <a:latin typeface="Times"/>
              <a:ea typeface="Times"/>
              <a:cs typeface="Times"/>
              <a:sym typeface="Times"/>
            </a:endParaRPr>
          </a:p>
          <a:p>
            <a:pPr indent="0" lvl="0" marL="45720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5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hlink"/>
                </a:solidFill>
                <a:hlinkClick r:id="rId4"/>
              </a:rPr>
              <a:t>Packages managers are flexible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5435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oto Sans Symbols"/>
              <a:buChar char="●"/>
            </a:pPr>
            <a:r>
              <a:rPr lang="en-US" sz="2650">
                <a:latin typeface="Times"/>
                <a:ea typeface="Times"/>
                <a:cs typeface="Times"/>
                <a:sym typeface="Times"/>
              </a:rPr>
              <a:t>The package manager is DNF</a:t>
            </a:r>
            <a:r>
              <a:rPr lang="en-US" sz="265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(Dandified YUM)</a:t>
            </a:r>
            <a:r>
              <a:rPr lang="en-US" sz="2650">
                <a:latin typeface="Times"/>
                <a:ea typeface="Times"/>
                <a:cs typeface="Times"/>
                <a:sym typeface="Times"/>
              </a:rPr>
              <a:t>, that replaces </a:t>
            </a:r>
            <a:r>
              <a:rPr lang="en-US" sz="265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YUM for a better management of dependencies</a:t>
            </a:r>
            <a:endParaRPr sz="2650">
              <a:latin typeface="Times"/>
              <a:ea typeface="Times"/>
              <a:cs typeface="Times"/>
              <a:sym typeface="Times"/>
            </a:endParaRPr>
          </a:p>
          <a:p>
            <a:pPr indent="-305435" lvl="0" marL="457200" marR="0" rtl="0" algn="l">
              <a:spcBef>
                <a:spcPts val="1417"/>
              </a:spcBef>
              <a:spcAft>
                <a:spcPts val="0"/>
              </a:spcAft>
              <a:buSzPts val="2650"/>
              <a:buFont typeface="Times"/>
              <a:buChar char="●"/>
            </a:pPr>
            <a:r>
              <a:rPr lang="en-US" sz="2650">
                <a:latin typeface="Times"/>
                <a:ea typeface="Times"/>
                <a:cs typeface="Times"/>
                <a:sym typeface="Times"/>
              </a:rPr>
              <a:t>YUM, the former package manager, is still available</a:t>
            </a:r>
            <a:endParaRPr sz="2650">
              <a:latin typeface="Times"/>
              <a:ea typeface="Times"/>
              <a:cs typeface="Times"/>
              <a:sym typeface="Times"/>
            </a:endParaRPr>
          </a:p>
          <a:p>
            <a:pPr indent="0" lvl="0" marL="45720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5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hlink"/>
                </a:solidFill>
                <a:hlinkClick r:id="rId4"/>
              </a:rPr>
              <a:t>Packages managers are flexible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5435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Noto Sans Symbols"/>
              <a:buChar char="●"/>
            </a:pPr>
            <a:r>
              <a:rPr lang="en-US" sz="2650">
                <a:latin typeface="Times"/>
                <a:ea typeface="Times"/>
                <a:cs typeface="Times"/>
                <a:sym typeface="Times"/>
              </a:rPr>
              <a:t>The package manager is DNF (Dandified YUM), that replaces </a:t>
            </a:r>
            <a:r>
              <a:rPr lang="en-US" sz="265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YUM for a better management of dependencies</a:t>
            </a:r>
            <a:endParaRPr sz="2650">
              <a:latin typeface="Times"/>
              <a:ea typeface="Times"/>
              <a:cs typeface="Times"/>
              <a:sym typeface="Times"/>
            </a:endParaRPr>
          </a:p>
          <a:p>
            <a:pPr indent="-305435" lvl="0" marL="457200" marR="0" rtl="0" algn="l">
              <a:spcBef>
                <a:spcPts val="1417"/>
              </a:spcBef>
              <a:spcAft>
                <a:spcPts val="0"/>
              </a:spcAft>
              <a:buSzPts val="2650"/>
              <a:buFont typeface="Times"/>
              <a:buChar char="●"/>
            </a:pPr>
            <a:r>
              <a:rPr lang="en-US" sz="2650">
                <a:latin typeface="Times"/>
                <a:ea typeface="Times"/>
                <a:cs typeface="Times"/>
                <a:sym typeface="Times"/>
              </a:rPr>
              <a:t>YUM, the former package manager, is still available</a:t>
            </a:r>
            <a:endParaRPr sz="2650">
              <a:latin typeface="Times"/>
              <a:ea typeface="Times"/>
              <a:cs typeface="Times"/>
              <a:sym typeface="Times"/>
            </a:endParaRPr>
          </a:p>
          <a:p>
            <a:pPr indent="-305435" lvl="0" marL="457200" marR="0" rtl="0" algn="l">
              <a:spcBef>
                <a:spcPts val="1417"/>
              </a:spcBef>
              <a:spcAft>
                <a:spcPts val="0"/>
              </a:spcAft>
              <a:buSzPts val="2650"/>
              <a:buFont typeface="Times"/>
              <a:buChar char="●"/>
            </a:pPr>
            <a:r>
              <a:rPr lang="en-US" sz="2650">
                <a:latin typeface="Times"/>
                <a:ea typeface="Times"/>
                <a:cs typeface="Times"/>
                <a:sym typeface="Times"/>
              </a:rPr>
              <a:t>APT, the package manager for Debian-based distros, is also available on Fedora</a:t>
            </a:r>
            <a:endParaRPr sz="265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Virtualization is great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06609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Gnome Boxes (GUI for KVM) is installed by default on Gnome3 and simplifies the virtual machines management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Virtualization is great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06609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Gnome Boxes (GUI for KVM) is installed by default on Gnome3 and simplifies the virtual machines management</a:t>
            </a:r>
            <a:endParaRPr b="0" i="0" sz="2250" u="none" cap="none" strike="noStrike"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9650" y="2109000"/>
            <a:ext cx="3478951" cy="31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Virtualization is great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06609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Gnome Boxes (GUI for KVM) is installed by default on Gnome3 and simplifies the virtual machines management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6609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Virt-Manager has more settings than Gnome Boxes if you need more customisation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Fedora as a pentesting 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478950" y="1404625"/>
            <a:ext cx="73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Why am I talking about Fedora</a:t>
            </a:r>
            <a:r>
              <a:rPr b="1" lang="en-US"/>
              <a:t> ?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Virtualization is great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06609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Gnome Boxes (GUI for KVM) is installed by default on Gnome3 and simplifies the virtual machines management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6609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Virt-Manager has more settings than Gnome Boxes if you need more customisation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749" y="2653200"/>
            <a:ext cx="917100" cy="28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Virtualization is great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06609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Gnome Boxes (GUI for KVM) is installed by default on Gnome3 and simplifies the virtual machines management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6609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Virt-Manager has more settings than Gnome Boxes if you need more customisation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6609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KVM can be used in command-line and is fully compatible with Linux OSes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Virtualization is great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06609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Gnome Boxes (GUI for KVM) is installed by default on Gnome3 and simplifies the virtual machines management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6609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Virt-Manager has more settings than Gnome Boxes if you need more customisation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6609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KVM can be used in command-line and is fully compatible with Linux OSes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9393" y="3602700"/>
            <a:ext cx="4522925" cy="13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Virtualization is great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0035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Gnome Boxes (GUI for KVM) is installed by default on Gnome3 and simplifies the virtual machines management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0035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Virt-Manager has more settings than Gnome Boxes if you need more customisation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0035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KVM can be used in command-line and is fully compatible with Linux OSes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0035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oto Sans Symbols"/>
              <a:buChar char="●"/>
            </a:pPr>
            <a:r>
              <a:rPr b="0" i="0" lang="en-US" sz="2250" u="none" cap="none" strike="noStrike">
                <a:latin typeface="Times"/>
                <a:ea typeface="Times"/>
                <a:cs typeface="Times"/>
                <a:sym typeface="Times"/>
              </a:rPr>
              <a:t>Fedora has a Base Group called Virtualization, all useful tools for virtual machines are installable in one command line: </a:t>
            </a:r>
            <a:br>
              <a:rPr b="0" i="0" lang="en-US" sz="2250" u="none" cap="none" strike="noStrike"/>
            </a:br>
            <a:r>
              <a:rPr b="0" i="0" lang="en-US" sz="225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sudo dnf install @virtualization</a:t>
            </a:r>
            <a:endParaRPr b="0" i="0" sz="22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Containerization inside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534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i="0" lang="en-US" sz="2500" u="none" cap="none" strike="noStrike">
                <a:latin typeface="Times"/>
                <a:ea typeface="Times"/>
                <a:cs typeface="Times"/>
                <a:sym typeface="Times"/>
              </a:rPr>
              <a:t>Tools like podman (replacement for Docker + Kubernetes) and toolbox (simplified container management based on podman), both created by Red Hat, are fully compatible with Fedora</a:t>
            </a:r>
            <a:endParaRPr b="0" i="0" sz="2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Containerization inside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534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i="0" lang="en-US" sz="2500" u="none" cap="none" strike="noStrike">
                <a:latin typeface="Times"/>
                <a:ea typeface="Times"/>
                <a:cs typeface="Times"/>
                <a:sym typeface="Times"/>
              </a:rPr>
              <a:t>Tools like podman (replacement for Docker + Kubernetes) and toolbox (simplified container management based on podman), both created by Red Hat, are fully compatible with Fedora</a:t>
            </a:r>
            <a:endParaRPr b="0" i="0" sz="2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100" y="2678925"/>
            <a:ext cx="21812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588" y="2968788"/>
            <a:ext cx="3219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1575" y="3164700"/>
            <a:ext cx="25241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3650" y="3679050"/>
            <a:ext cx="19716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5438" y="3899763"/>
            <a:ext cx="432435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Containerization inside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534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Tools like podman (replacement for Docker + Kubernetes) and toolbox (simplified container management based on podman), both created by Red Hat, are fully compatible with Fedora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315341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Provide another security layer by isolating tools from the host OS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Containerization inside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534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Tools like podman (replacement for Docker + Kubernetes) and toolbox (simplified container management based on podman), both created by Red Hat, are fully compatible with Fedora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315341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Provide another security layer by isolating tools from the host OS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315341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Less resource hungry than a virtual machines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Containerization inside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1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534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Tools like podman (replacement for Docker + Kubernetes) and toolbox (simplified container management based on podman), both created by Red Hat, are fully compatible with Fedora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315341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Provide another security layer by isolating tools from the host OS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315341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Less resource hungry than a virtual machines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763" y="3715975"/>
            <a:ext cx="2427099" cy="153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Containerization inside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91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Tools like podman (replacement for Docker + Kubernetes) and toolbox (simplified container management based on podman), both created by Red Hat, are fully compatible with Fedora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295910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Provide another security layer by isolating tools from the host OS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295910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Less resource hungry than a virtual machines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295910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Access to network interfaces is available without a USB network adapter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Fedora as a pentesting 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478950" y="1404625"/>
            <a:ext cx="739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Why am I talking about Fedora 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Linux addict since 2007, started with Ubuntu Studio before moving to Debian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Containerization inside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534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Podman has a better container integration than Docker, can be automatically updated directly by systemd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15659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4"/>
              <a:buFont typeface="Noto Sans Symbols"/>
              <a:buNone/>
            </a:pPr>
            <a:r>
              <a:t/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15659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4"/>
              <a:buFont typeface="Noto Sans Symbols"/>
              <a:buNone/>
            </a:pPr>
            <a:r>
              <a:t/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Containerization inside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4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534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Podman has a better container integration than Docker, can be automatically updated directly by systemd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15659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4"/>
              <a:buFont typeface="Noto Sans Symbols"/>
              <a:buNone/>
            </a:pPr>
            <a:r>
              <a:t/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-315341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●"/>
            </a:pPr>
            <a:r>
              <a:rPr b="0" lang="en-US" sz="2500" strike="noStrike">
                <a:latin typeface="Times"/>
                <a:ea typeface="Times"/>
                <a:cs typeface="Times"/>
                <a:sym typeface="Times"/>
              </a:rPr>
              <a:t>Fedora Silverblue is fully modular, could be perfect in a VM for testing some stuff and for pentesting web apps 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4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So… Fedora is modular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5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8833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●"/>
            </a:pPr>
            <a:r>
              <a:rPr b="0" lang="en-US" sz="2600" strike="noStrike">
                <a:latin typeface="Times"/>
                <a:ea typeface="Times"/>
                <a:cs typeface="Times"/>
                <a:sym typeface="Times"/>
              </a:rPr>
              <a:t>Modularity provides an extra-security layer from the host OS by sandboxing the software and its dependencies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5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So… Fedora is modular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2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●"/>
            </a:pPr>
            <a:r>
              <a:rPr b="0" lang="en-US" sz="2600" strike="noStrike">
                <a:latin typeface="Times"/>
                <a:ea typeface="Times"/>
                <a:cs typeface="Times"/>
                <a:sym typeface="Times"/>
              </a:rPr>
              <a:t>Modularity provides an extra-security layer from the host OS by sandboxing the software and its dependencies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  <a:p>
            <a:pPr indent="-302260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●"/>
            </a:pPr>
            <a:r>
              <a:rPr b="0" lang="en-US" sz="2600" strike="noStrike">
                <a:latin typeface="Times"/>
                <a:ea typeface="Times"/>
                <a:cs typeface="Times"/>
                <a:sym typeface="Times"/>
              </a:rPr>
              <a:t>It is possible to use different version of a software or the same software with different versions of dependencies, or the same versions of a software/dependencies on different versions of an OS </a:t>
            </a:r>
            <a:endParaRPr sz="26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6" name="Google Shape;346;p46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47" name="Google Shape;34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So… Fedora is modular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2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●"/>
            </a:pPr>
            <a:r>
              <a:rPr b="0" lang="en-US" sz="2600" strike="noStrike">
                <a:latin typeface="Times"/>
                <a:ea typeface="Times"/>
                <a:cs typeface="Times"/>
                <a:sym typeface="Times"/>
              </a:rPr>
              <a:t>Modularity provides an extra-security layer from the host OS by sandboxing the software and its dependencies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  <a:p>
            <a:pPr indent="-302260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●"/>
            </a:pPr>
            <a:r>
              <a:rPr b="0" lang="en-US" sz="2600" strike="noStrike">
                <a:latin typeface="Times"/>
                <a:ea typeface="Times"/>
                <a:cs typeface="Times"/>
                <a:sym typeface="Times"/>
              </a:rPr>
              <a:t>It is possible to use different version of a software or the same software with different versions of dependencies, or the same versions of a software/dependencies on different versions of an OS </a:t>
            </a:r>
            <a:endParaRPr sz="26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5250" y="3575475"/>
            <a:ext cx="3909199" cy="169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7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So… Fedora is modular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8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26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●"/>
            </a:pPr>
            <a:r>
              <a:rPr b="0" lang="en-US" sz="2600" strike="noStrike">
                <a:latin typeface="Times"/>
                <a:ea typeface="Times"/>
                <a:cs typeface="Times"/>
                <a:sym typeface="Times"/>
              </a:rPr>
              <a:t>Modularity provides an extra-security layer from the host OS by sandboxing the software and its dependencies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  <a:p>
            <a:pPr indent="-302260" lvl="0" marL="4572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Noto Sans Symbols"/>
              <a:buChar char="●"/>
            </a:pPr>
            <a:r>
              <a:rPr b="0" lang="en-US" sz="2600" strike="noStrike">
                <a:latin typeface="Times"/>
                <a:ea typeface="Times"/>
                <a:cs typeface="Times"/>
                <a:sym typeface="Times"/>
              </a:rPr>
              <a:t>It is possible to use different version of a software or the same software with different versions of dependencies, or the same versions of a software/dependencies on different versions of an OS </a:t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-393700" lvl="0" marL="457200" rtl="0" algn="l">
              <a:spcBef>
                <a:spcPts val="1417"/>
              </a:spcBef>
              <a:spcAft>
                <a:spcPts val="0"/>
              </a:spcAft>
              <a:buSzPts val="2600"/>
              <a:buFont typeface="Times"/>
              <a:buChar char="●"/>
            </a:pPr>
            <a:r>
              <a:rPr lang="en-US" sz="2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It is possible to simulate another host OS using tools like podman or toolbox</a:t>
            </a:r>
            <a:endParaRPr sz="26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So… Fedora is modular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2600">
                <a:latin typeface="Times"/>
                <a:ea typeface="Times"/>
                <a:cs typeface="Times"/>
                <a:sym typeface="Times"/>
              </a:rPr>
              <a:t>What is toolbox? </a:t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1" name="Google Shape;371;p49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So… Fedora is modular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2600">
                <a:latin typeface="Times"/>
                <a:ea typeface="Times"/>
                <a:cs typeface="Times"/>
                <a:sym typeface="Times"/>
              </a:rPr>
              <a:t>What is toolbox?</a:t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2600">
                <a:latin typeface="Times"/>
                <a:ea typeface="Times"/>
                <a:cs typeface="Times"/>
                <a:sym typeface="Times"/>
              </a:rPr>
              <a:t>Let's see in a live demo </a:t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79" name="Google Shape;379;p50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So… Fedora is modular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1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2600">
                <a:latin typeface="Times"/>
                <a:ea typeface="Times"/>
                <a:cs typeface="Times"/>
                <a:sym typeface="Times"/>
              </a:rPr>
              <a:t>Questions ?  </a:t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87" name="Google Shape;387;p51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88" name="Google Shape;38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So… Fedora is modular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ctr">
              <a:spcBef>
                <a:spcPts val="1417"/>
              </a:spcBef>
              <a:spcAft>
                <a:spcPts val="0"/>
              </a:spcAft>
              <a:buNone/>
            </a:pPr>
            <a:r>
              <a:rPr lang="en-US" sz="2600">
                <a:latin typeface="Times"/>
                <a:ea typeface="Times"/>
                <a:cs typeface="Times"/>
                <a:sym typeface="Times"/>
              </a:rPr>
              <a:t>Thank you ! </a:t>
            </a:r>
            <a:endParaRPr sz="26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95" name="Google Shape;395;p52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Fedora as a pentesting 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478950" y="1404625"/>
            <a:ext cx="739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Why am I talking about Fedora 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Linux addict since 2007, started with Ubuntu Studio before moving to Debian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Fedora user and advocate since 2017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Fedora as a pentesting OS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478950" y="1404625"/>
            <a:ext cx="7394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Why am I talking about Fedora 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Linux addict since 2007, started with Ubuntu Studio before moving to Debian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Fedora user and advocate since 2017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Open Source contributor (mainly for Mozilla et OWASP foundation)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hlink"/>
                </a:solidFill>
                <a:hlinkClick r:id="rId4"/>
              </a:rPr>
              <a:t>Fedora's mission and foundations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04475" y="761775"/>
            <a:ext cx="90717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913" y="1172575"/>
            <a:ext cx="57150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hlink"/>
                </a:solidFill>
                <a:hlinkClick r:id="rId4"/>
              </a:rPr>
              <a:t>Fedora's mission and foundations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04475" y="761775"/>
            <a:ext cx="90717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913" y="1172575"/>
            <a:ext cx="57150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1610575" y="2410825"/>
            <a:ext cx="26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FREEDOM : Providing FOSS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hlink"/>
                </a:solidFill>
                <a:hlinkClick r:id="rId4"/>
              </a:rPr>
              <a:t>Fedora's mission and foundations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504475" y="761775"/>
            <a:ext cx="90717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913" y="1172575"/>
            <a:ext cx="57150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1610575" y="2410825"/>
            <a:ext cx="26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FREEDOM : Providing FOSS</a:t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2271975" y="2811025"/>
            <a:ext cx="392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: Fedora  and Red Hat innovate new things and become first providing them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504000" y="2260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hlink"/>
                </a:solidFill>
                <a:hlinkClick r:id="rId4"/>
              </a:rPr>
              <a:t>Fedora's mission and foundations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04475" y="761775"/>
            <a:ext cx="90717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913" y="1172575"/>
            <a:ext cx="57150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1610575" y="2410825"/>
            <a:ext cx="26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FREEDOM : Providing FOSS</a:t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3958950" y="3426625"/>
            <a:ext cx="34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 : Adds latest development</a:t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2271975" y="2811025"/>
            <a:ext cx="392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: Fedora  and Red Hat innovate new things and become first providing them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3608862" y="5306400"/>
            <a:ext cx="286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Société Générale Global Solution Centre- Knowledge Sharing - april 29th 2022</a:t>
            </a:r>
            <a:endParaRPr sz="6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75" y="5119975"/>
            <a:ext cx="1775125" cy="4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